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p:restoredTop sz="94698"/>
  </p:normalViewPr>
  <p:slideViewPr>
    <p:cSldViewPr snapToGrid="0" snapToObjects="1">
      <p:cViewPr varScale="1">
        <p:scale>
          <a:sx n="63" d="100"/>
          <a:sy n="63" d="100"/>
        </p:scale>
        <p:origin x="200" y="8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8D2B58-C1C9-F24E-9EE2-FD9517EA17E1}"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185903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D2B58-C1C9-F24E-9EE2-FD9517EA17E1}"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94928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D2B58-C1C9-F24E-9EE2-FD9517EA17E1}"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102346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8D2B58-C1C9-F24E-9EE2-FD9517EA17E1}"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206297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D2B58-C1C9-F24E-9EE2-FD9517EA17E1}" type="datetimeFigureOut">
              <a:rPr lang="en-US" smtClean="0"/>
              <a:t>12/8/17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136917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8D2B58-C1C9-F24E-9EE2-FD9517EA17E1}" type="datetimeFigureOut">
              <a:rPr lang="en-US" smtClean="0"/>
              <a:t>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1475653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8D2B58-C1C9-F24E-9EE2-FD9517EA17E1}" type="datetimeFigureOut">
              <a:rPr lang="en-US" smtClean="0"/>
              <a:t>12/8/17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26727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8D2B58-C1C9-F24E-9EE2-FD9517EA17E1}" type="datetimeFigureOut">
              <a:rPr lang="en-US" smtClean="0"/>
              <a:t>12/8/17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3767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D2B58-C1C9-F24E-9EE2-FD9517EA17E1}" type="datetimeFigureOut">
              <a:rPr lang="en-US" smtClean="0"/>
              <a:t>12/8/17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1891860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D2B58-C1C9-F24E-9EE2-FD9517EA17E1}" type="datetimeFigureOut">
              <a:rPr lang="en-US" smtClean="0"/>
              <a:t>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85367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D2B58-C1C9-F24E-9EE2-FD9517EA17E1}" type="datetimeFigureOut">
              <a:rPr lang="en-US" smtClean="0"/>
              <a:t>12/8/17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8176D-19F9-9549-9F91-B214A2C67707}" type="slidenum">
              <a:rPr lang="en-US" smtClean="0"/>
              <a:t>‹#›</a:t>
            </a:fld>
            <a:endParaRPr lang="en-US"/>
          </a:p>
        </p:txBody>
      </p:sp>
    </p:spTree>
    <p:extLst>
      <p:ext uri="{BB962C8B-B14F-4D97-AF65-F5344CB8AC3E}">
        <p14:creationId xmlns:p14="http://schemas.microsoft.com/office/powerpoint/2010/main" val="3274113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D2B58-C1C9-F24E-9EE2-FD9517EA17E1}" type="datetimeFigureOut">
              <a:rPr lang="en-US" smtClean="0"/>
              <a:t>12/8/17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8176D-19F9-9549-9F91-B214A2C67707}" type="slidenum">
              <a:rPr lang="en-US" smtClean="0"/>
              <a:t>‹#›</a:t>
            </a:fld>
            <a:endParaRPr lang="en-US"/>
          </a:p>
        </p:txBody>
      </p:sp>
    </p:spTree>
    <p:extLst>
      <p:ext uri="{BB962C8B-B14F-4D97-AF65-F5344CB8AC3E}">
        <p14:creationId xmlns:p14="http://schemas.microsoft.com/office/powerpoint/2010/main" val="1005813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p:spPr>
        <p:txBody>
          <a:bodyPr>
            <a:noAutofit/>
          </a:bodyPr>
          <a:lstStyle/>
          <a:p>
            <a:pPr algn="ctr"/>
            <a:r>
              <a:rPr lang="en-US" sz="4133" b="1" dirty="0"/>
              <a:t>St. Michael the Archangel, defend us in battle. </a:t>
            </a:r>
            <a:br>
              <a:rPr lang="en-US" sz="4133" b="1" dirty="0"/>
            </a:br>
            <a:r>
              <a:rPr lang="en-US" sz="4133" b="1" dirty="0"/>
              <a:t>Be our protection against the wickedness </a:t>
            </a:r>
            <a:br>
              <a:rPr lang="en-US" sz="4133" b="1" dirty="0"/>
            </a:br>
            <a:r>
              <a:rPr lang="en-US" sz="4133" b="1" dirty="0"/>
              <a:t>and snares of the devil. </a:t>
            </a:r>
            <a:br>
              <a:rPr lang="en-US" sz="4133" b="1" dirty="0"/>
            </a:br>
            <a:r>
              <a:rPr lang="en-US" sz="4133" b="1" dirty="0"/>
              <a:t>May God rebuke him, we humbly pray. </a:t>
            </a:r>
            <a:br>
              <a:rPr lang="en-US" sz="4133" b="1" dirty="0"/>
            </a:br>
            <a:r>
              <a:rPr lang="en-US" sz="4133" b="1" dirty="0"/>
              <a:t>And do thou, oh prince of the Heavenly host, </a:t>
            </a:r>
            <a:br>
              <a:rPr lang="en-US" sz="4133" b="1" dirty="0"/>
            </a:br>
            <a:r>
              <a:rPr lang="en-US" sz="4133" b="1" dirty="0"/>
              <a:t>by the power of God, cast into hell </a:t>
            </a:r>
            <a:br>
              <a:rPr lang="en-US" sz="4133" b="1" dirty="0"/>
            </a:br>
            <a:r>
              <a:rPr lang="en-US" sz="4133" b="1" dirty="0"/>
              <a:t>S</a:t>
            </a:r>
            <a:r>
              <a:rPr lang="en-US" sz="4133" b="1" dirty="0"/>
              <a:t>atan and all the evil spirits </a:t>
            </a:r>
            <a:br>
              <a:rPr lang="en-US" sz="4133" b="1" dirty="0"/>
            </a:br>
            <a:r>
              <a:rPr lang="en-US" sz="4133" b="1" dirty="0"/>
              <a:t>who prowl about the world </a:t>
            </a:r>
            <a:br>
              <a:rPr lang="en-US" sz="4133" b="1" dirty="0"/>
            </a:br>
            <a:r>
              <a:rPr lang="en-US" sz="4133" b="1" dirty="0"/>
              <a:t>seeking the ruin of souls. </a:t>
            </a:r>
            <a:br>
              <a:rPr lang="en-US" sz="4133" b="1" dirty="0"/>
            </a:br>
            <a:r>
              <a:rPr lang="en-US" sz="4133" b="1" dirty="0"/>
              <a:t>Amen. </a:t>
            </a:r>
            <a:endParaRPr lang="en-US" sz="4133" b="1" dirty="0"/>
          </a:p>
        </p:txBody>
      </p:sp>
    </p:spTree>
    <p:extLst>
      <p:ext uri="{BB962C8B-B14F-4D97-AF65-F5344CB8AC3E}">
        <p14:creationId xmlns:p14="http://schemas.microsoft.com/office/powerpoint/2010/main" val="1390586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Words>
  <Application>Microsoft Macintosh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St. Michael the Archangel, defend us in battle.  Be our protection against the wickedness  and snares of the devil.  May God rebuke him, we humbly pray.  And do thou, oh prince of the Heavenly host,  by the power of God, cast into hell  Satan and all the evil spirits  who prowl about the world  seeking the ruin of souls.  Amen.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Michael the Archangel, defend us in battle.  Be our protection against the wickedness  and snares of the devil.  May God rebuke him, we humbly pray.  And do thou, oh prince of the Heavenly host,  by the power of God, cast into hell  Satan and all the evil spirits  who prowl about the world  seeking the ruin of souls.  Amen. </dc:title>
  <dc:creator>Microsoft Office User</dc:creator>
  <cp:lastModifiedBy>Microsoft Office User</cp:lastModifiedBy>
  <cp:revision>1</cp:revision>
  <dcterms:created xsi:type="dcterms:W3CDTF">2017-12-08T22:17:06Z</dcterms:created>
  <dcterms:modified xsi:type="dcterms:W3CDTF">2017-12-08T22:17:44Z</dcterms:modified>
</cp:coreProperties>
</file>